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7" r:id="rId5"/>
    <p:sldId id="268" r:id="rId6"/>
    <p:sldId id="269" r:id="rId7"/>
    <p:sldId id="272" r:id="rId8"/>
    <p:sldId id="273" r:id="rId9"/>
    <p:sldId id="270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7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F0045C-9C5D-4237-8D86-673F5CDEB9E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7B8F-408A-4799-8025-D8E6A24772E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B780-22E9-4312-A599-46A93874FF0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403-9862-4182-8204-7E0A97B8119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C17E77-2DAA-4CB5-A4E8-D837BAC7CF0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3D21-3DB0-4757-A0C3-9BF1531E10F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3D1C-D964-4E47-86BA-BB7378BAB4BB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9A4F-B37D-4491-8B8B-837EBDB6A2F5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2006-E458-484A-ACB8-9903F9ACB1A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048988D-49FE-46D4-B507-CE81D11841F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AD5F3C-E7D1-47CF-9B56-98BA1F779CE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0113EB9-F8D2-4880-8A7F-2DBB73160BFC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iles.slack.com/files-pri/T01E49P6TPZ-F0245FMH8CA/chris1.p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03" y="954923"/>
            <a:ext cx="5875694" cy="4504620"/>
          </a:xfrm>
        </p:spPr>
        <p:txBody>
          <a:bodyPr>
            <a:normAutofit/>
          </a:bodyPr>
          <a:lstStyle/>
          <a:p>
            <a:r>
              <a:rPr lang="en-US" sz="9600" dirty="0"/>
              <a:t>Last minute rush!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91" y="5871925"/>
            <a:ext cx="5877385" cy="84180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Solved by:</a:t>
            </a:r>
          </a:p>
          <a:p>
            <a:r>
              <a:rPr lang="en-US" dirty="0">
                <a:solidFill>
                  <a:schemeClr val="bg2"/>
                </a:solidFill>
              </a:rPr>
              <a:t>Aidan, Ali, Gaurav, Pankaj and </a:t>
            </a:r>
            <a:r>
              <a:rPr lang="en-US" dirty="0" err="1">
                <a:solidFill>
                  <a:schemeClr val="bg2"/>
                </a:solidFill>
              </a:rPr>
              <a:t>Sharod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reflection in puddle of someone running">
            <a:extLst>
              <a:ext uri="{FF2B5EF4-FFF2-40B4-BE49-F238E27FC236}">
                <a16:creationId xmlns:a16="http://schemas.microsoft.com/office/drawing/2014/main" id="{F92AED05-CE03-4017-91A7-1CB221B8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0" r="29584" b="-1"/>
          <a:stretch/>
        </p:blipFill>
        <p:spPr>
          <a:xfrm>
            <a:off x="6909478" y="10"/>
            <a:ext cx="5282519" cy="685799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61EC-5A52-914B-9AA6-8F080847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0"/>
            <a:ext cx="10178322" cy="314301"/>
          </a:xfrm>
        </p:spPr>
        <p:txBody>
          <a:bodyPr>
            <a:normAutofit fontScale="90000"/>
          </a:bodyPr>
          <a:lstStyle/>
          <a:p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E1DC10-9879-D84A-9542-BB1D8AE2D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533" y="0"/>
            <a:ext cx="10989734" cy="6858000"/>
          </a:xfrm>
        </p:spPr>
      </p:pic>
    </p:spTree>
    <p:extLst>
      <p:ext uri="{BB962C8B-B14F-4D97-AF65-F5344CB8AC3E}">
        <p14:creationId xmlns:p14="http://schemas.microsoft.com/office/powerpoint/2010/main" val="301364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590E-349F-B843-BAB2-AE442DF8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0"/>
            <a:ext cx="10178322" cy="28786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Blind Auction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52A75-0A64-9D4B-9962-6684D21D5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599" y="287867"/>
            <a:ext cx="11040534" cy="6570133"/>
          </a:xfrm>
        </p:spPr>
      </p:pic>
    </p:spTree>
    <p:extLst>
      <p:ext uri="{BB962C8B-B14F-4D97-AF65-F5344CB8AC3E}">
        <p14:creationId xmlns:p14="http://schemas.microsoft.com/office/powerpoint/2010/main" val="191959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94F-091B-4F41-801E-32A294B4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3070"/>
          </a:xfrm>
        </p:spPr>
        <p:txBody>
          <a:bodyPr>
            <a:normAutofit/>
          </a:bodyPr>
          <a:lstStyle/>
          <a:p>
            <a:r>
              <a:rPr lang="en-US" dirty="0"/>
              <a:t>Production 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3215-67B0-40B1-B87D-4D62705D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92275"/>
            <a:ext cx="10178322" cy="3593591"/>
          </a:xfrm>
        </p:spPr>
        <p:txBody>
          <a:bodyPr/>
          <a:lstStyle/>
          <a:p>
            <a:r>
              <a:rPr lang="en-US" dirty="0"/>
              <a:t>We would like to provide the interactive front-end to transact instead of Solidity</a:t>
            </a:r>
          </a:p>
          <a:p>
            <a:r>
              <a:rPr lang="en-US" dirty="0"/>
              <a:t>Add another layers of complexity where Owner’s cut/ percentage is variable based on the date of resale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1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94F-091B-4F41-801E-32A294B4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3070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3215-67B0-40B1-B87D-4D62705D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92275"/>
            <a:ext cx="10178322" cy="3593591"/>
          </a:xfrm>
        </p:spPr>
        <p:txBody>
          <a:bodyPr/>
          <a:lstStyle/>
          <a:p>
            <a:r>
              <a:rPr lang="en-US" dirty="0"/>
              <a:t>Demonstrated contracts suggests the possible use cases where blockchain can be implemented </a:t>
            </a:r>
          </a:p>
          <a:p>
            <a:r>
              <a:rPr lang="en-US" dirty="0"/>
              <a:t>Event organizers should look to tokenize the items/ tickets sold</a:t>
            </a:r>
          </a:p>
          <a:p>
            <a:r>
              <a:rPr lang="en-US" dirty="0"/>
              <a:t>Blockchain in this instance will ensure the authenticity of the item sold, control the resale and/ or define the terms of resale at the origination to control the market</a:t>
            </a:r>
          </a:p>
          <a:p>
            <a:r>
              <a:rPr lang="en-US" dirty="0"/>
              <a:t>Contradicts the idea of free market</a:t>
            </a:r>
          </a:p>
          <a:p>
            <a:r>
              <a:rPr lang="en-US" dirty="0"/>
              <a:t>Cost of creating a token impacts the viability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1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E82B-7635-46A0-AC28-5981D024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914" y="2802312"/>
            <a:ext cx="10178322" cy="185281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8684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16131"/>
            <a:ext cx="10178322" cy="1492132"/>
          </a:xfrm>
        </p:spPr>
        <p:txBody>
          <a:bodyPr/>
          <a:lstStyle/>
          <a:p>
            <a:r>
              <a:rPr lang="en-US" dirty="0"/>
              <a:t>Let’s understand the players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FC4A81-B796-4449-BDDD-E7362E44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9721"/>
            <a:ext cx="3359176" cy="3887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280C32-EADD-40E7-883A-24652459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65" y="1156161"/>
            <a:ext cx="1457070" cy="16196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C05725-5A2D-41E5-83F3-31846180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329" y="3199047"/>
            <a:ext cx="1595358" cy="20492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7537AC-E069-44DF-B243-4F6F513C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262" y="3572737"/>
            <a:ext cx="1194083" cy="18373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0B8B7F-17E2-4738-B6EC-2E1526DBE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262" y="3417918"/>
            <a:ext cx="1272634" cy="19686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5ED39C-C3AA-4B12-9CF3-D1C1FE8B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870" y="986449"/>
            <a:ext cx="1814673" cy="18509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6FBFD2A-6D81-4815-9CB5-D96EAB833F55}"/>
              </a:ext>
            </a:extLst>
          </p:cNvPr>
          <p:cNvSpPr txBox="1"/>
          <p:nvPr/>
        </p:nvSpPr>
        <p:spPr>
          <a:xfrm>
            <a:off x="1251678" y="5885411"/>
            <a:ext cx="253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Event Organizer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(Concert, Movie Theatre,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Sports Events,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164F42-4CED-47C8-B269-C825AD389513}"/>
              </a:ext>
            </a:extLst>
          </p:cNvPr>
          <p:cNvSpPr txBox="1"/>
          <p:nvPr/>
        </p:nvSpPr>
        <p:spPr>
          <a:xfrm>
            <a:off x="4588036" y="5301729"/>
            <a:ext cx="1243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Chris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F8B806-2920-4981-A9D0-DBC38F5B519F}"/>
              </a:ext>
            </a:extLst>
          </p:cNvPr>
          <p:cNvSpPr txBox="1"/>
          <p:nvPr/>
        </p:nvSpPr>
        <p:spPr>
          <a:xfrm>
            <a:off x="4595665" y="2773475"/>
            <a:ext cx="136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Stewie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B9797B-8176-4ED7-95E6-0D91291F0FD6}"/>
              </a:ext>
            </a:extLst>
          </p:cNvPr>
          <p:cNvSpPr txBox="1"/>
          <p:nvPr/>
        </p:nvSpPr>
        <p:spPr>
          <a:xfrm>
            <a:off x="7211308" y="5502006"/>
            <a:ext cx="127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Glenn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D7E229-03F5-47DD-AA03-F1BAE56888B0}"/>
              </a:ext>
            </a:extLst>
          </p:cNvPr>
          <p:cNvSpPr txBox="1"/>
          <p:nvPr/>
        </p:nvSpPr>
        <p:spPr>
          <a:xfrm>
            <a:off x="7907101" y="2944555"/>
            <a:ext cx="98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Joe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95EADA-2C3F-4B46-AB3C-329CEEC0FEB7}"/>
              </a:ext>
            </a:extLst>
          </p:cNvPr>
          <p:cNvSpPr txBox="1"/>
          <p:nvPr/>
        </p:nvSpPr>
        <p:spPr>
          <a:xfrm>
            <a:off x="8928096" y="5484811"/>
            <a:ext cx="854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Meg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D6FFCF-1952-45AC-A2BF-0A43A57260C8}"/>
              </a:ext>
            </a:extLst>
          </p:cNvPr>
          <p:cNvSpPr/>
          <p:nvPr/>
        </p:nvSpPr>
        <p:spPr>
          <a:xfrm>
            <a:off x="1859478" y="5258700"/>
            <a:ext cx="17171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0099D7"/>
                </a:solidFill>
                <a:latin typeface="Family Guy" panose="00000400000000000000" pitchFamily="2" charset="0"/>
              </a:rPr>
              <a:t>Peter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DDD17-A3B8-4D94-B6B1-FD78A24F3278}"/>
              </a:ext>
            </a:extLst>
          </p:cNvPr>
          <p:cNvSpPr txBox="1"/>
          <p:nvPr/>
        </p:nvSpPr>
        <p:spPr>
          <a:xfrm>
            <a:off x="3681454" y="5919167"/>
            <a:ext cx="305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First Buyer</a:t>
            </a:r>
            <a:endParaRPr lang="en-US" dirty="0">
              <a:solidFill>
                <a:srgbClr val="0099D7"/>
              </a:solidFill>
            </a:endParaRP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directly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 from event organizer)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BDFCB-DEB8-4093-B9BD-C21A05272EFD}"/>
              </a:ext>
            </a:extLst>
          </p:cNvPr>
          <p:cNvSpPr txBox="1"/>
          <p:nvPr/>
        </p:nvSpPr>
        <p:spPr>
          <a:xfrm>
            <a:off x="9783062" y="5871730"/>
            <a:ext cx="2191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Know it all Blockchain Expert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463AB-0994-466E-AB3B-B4B0C4F93C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1707" y="2387522"/>
            <a:ext cx="1626566" cy="28523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C2FC4D-51CC-45EB-B6DF-62EDF24E3C10}"/>
              </a:ext>
            </a:extLst>
          </p:cNvPr>
          <p:cNvSpPr txBox="1"/>
          <p:nvPr/>
        </p:nvSpPr>
        <p:spPr>
          <a:xfrm>
            <a:off x="6625243" y="5928453"/>
            <a:ext cx="3468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Late Buyers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first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Buyers via Auction or at premium)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B64CE-22D5-43C6-88B5-341AB743323B}"/>
              </a:ext>
            </a:extLst>
          </p:cNvPr>
          <p:cNvSpPr txBox="1"/>
          <p:nvPr/>
        </p:nvSpPr>
        <p:spPr>
          <a:xfrm>
            <a:off x="10399454" y="5465415"/>
            <a:ext cx="1243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99D7"/>
                </a:solidFill>
                <a:latin typeface="Family Guy" panose="00000400000000000000" pitchFamily="2" charset="0"/>
              </a:rPr>
              <a:t>brian</a:t>
            </a:r>
            <a:endParaRPr lang="en-US" sz="2000" dirty="0">
              <a:solidFill>
                <a:srgbClr val="0099D7"/>
              </a:solidFill>
              <a:latin typeface="Family Gu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0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8D2EE-DAEC-4987-8FFC-F56B69F8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81" y="1847989"/>
            <a:ext cx="2393066" cy="14902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46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Stewie buys Avengers Endgame </a:t>
            </a:r>
          </a:p>
          <a:p>
            <a:r>
              <a:rPr lang="en-US" dirty="0">
                <a:solidFill>
                  <a:srgbClr val="0099D7"/>
                </a:solidFill>
              </a:rPr>
              <a:t>ticket from Peter for $20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275626" y="4922418"/>
            <a:ext cx="580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Now, Meg afraid that someone will spoil the ending for her, </a:t>
            </a:r>
          </a:p>
          <a:p>
            <a:r>
              <a:rPr lang="en-US" dirty="0">
                <a:solidFill>
                  <a:srgbClr val="0099D7"/>
                </a:solidFill>
              </a:rPr>
              <a:t>she buys same ticket from Stewie for $40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1C5CF-0C3C-47FC-844C-DE3D6218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35" y="4211404"/>
            <a:ext cx="1776042" cy="21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39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the painter sells his painting </a:t>
            </a:r>
          </a:p>
          <a:p>
            <a:r>
              <a:rPr lang="en-US" dirty="0">
                <a:solidFill>
                  <a:srgbClr val="0099D7"/>
                </a:solidFill>
              </a:rPr>
              <a:t>to Chris for $500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568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3 years later as Peter becomes recognized, same painting is</a:t>
            </a:r>
          </a:p>
          <a:p>
            <a:r>
              <a:rPr lang="en-US" dirty="0">
                <a:solidFill>
                  <a:srgbClr val="0099D7"/>
                </a:solidFill>
              </a:rPr>
              <a:t>sold to Glenn for $10,000 at an Auction.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1B3CF5-B65F-46BD-BD41-E1FE7195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7" y="4339682"/>
            <a:ext cx="1754671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71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sells NBA Final courtside </a:t>
            </a:r>
          </a:p>
          <a:p>
            <a:r>
              <a:rPr lang="en-US" dirty="0">
                <a:solidFill>
                  <a:srgbClr val="0099D7"/>
                </a:solidFill>
              </a:rPr>
              <a:t>tickets to Chris for $350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495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With his favorite team in finals, Joe decides to buy</a:t>
            </a:r>
          </a:p>
          <a:p>
            <a:r>
              <a:rPr lang="en-US" dirty="0">
                <a:solidFill>
                  <a:srgbClr val="0099D7"/>
                </a:solidFill>
              </a:rPr>
              <a:t>the tickets from Chris at $500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9166D-8488-44DA-BE97-1BFCA9340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55" y="4032593"/>
            <a:ext cx="1589291" cy="20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nding with Brian - Family Guy Season 13 Episode 16 - TV Fanatic">
            <a:extLst>
              <a:ext uri="{FF2B5EF4-FFF2-40B4-BE49-F238E27FC236}">
                <a16:creationId xmlns:a16="http://schemas.microsoft.com/office/drawing/2014/main" id="{DA8D3537-8C71-4C9B-8D57-189D6B7C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8" y="-1"/>
            <a:ext cx="11536832" cy="64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0354AC4-EB53-45BC-928C-EC1D0275342C}"/>
              </a:ext>
            </a:extLst>
          </p:cNvPr>
          <p:cNvSpPr/>
          <p:nvPr/>
        </p:nvSpPr>
        <p:spPr>
          <a:xfrm>
            <a:off x="448886" y="138545"/>
            <a:ext cx="4056611" cy="1623753"/>
          </a:xfrm>
          <a:prstGeom prst="wedgeRoundRectCallout">
            <a:avLst>
              <a:gd name="adj1" fmla="val 39793"/>
              <a:gd name="adj2" fmla="val 6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I ensure that there are no resells of the tickets or maintain the authenticity of the tickets sold at major sports events or even at the Auction?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353D8CB-CA54-451B-9B70-547D8CB95B7A}"/>
              </a:ext>
            </a:extLst>
          </p:cNvPr>
          <p:cNvSpPr/>
          <p:nvPr/>
        </p:nvSpPr>
        <p:spPr>
          <a:xfrm>
            <a:off x="8093826" y="138546"/>
            <a:ext cx="3720096" cy="1163782"/>
          </a:xfrm>
          <a:prstGeom prst="wedgeRoundRectCallout">
            <a:avLst>
              <a:gd name="adj1" fmla="val -41820"/>
              <a:gd name="adj2" fmla="val 996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thinking way too much. All this can be easily solved if you tokenize what you sell. </a:t>
            </a:r>
          </a:p>
          <a:p>
            <a:pPr algn="ctr"/>
            <a:r>
              <a:rPr lang="en-US" dirty="0"/>
              <a:t>Let’s have the team show it to you. </a:t>
            </a:r>
          </a:p>
        </p:txBody>
      </p:sp>
    </p:spTree>
    <p:extLst>
      <p:ext uri="{BB962C8B-B14F-4D97-AF65-F5344CB8AC3E}">
        <p14:creationId xmlns:p14="http://schemas.microsoft.com/office/powerpoint/2010/main" val="237963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76B7-EF0B-4687-8795-F3359934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"/>
            <a:ext cx="10178322" cy="34834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Safe Purchase contract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BC0BD-95FF-E24B-9ECA-9181D827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4"/>
            <a:ext cx="12192000" cy="65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7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9BA2-E8B2-C64B-BD64-895B3BE1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39" y="5014"/>
            <a:ext cx="10178322" cy="299786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Ticket Contract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DE755-FFDA-B84B-B483-65066003B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hlinkClick r:id="rId2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6F4C5-D8B0-3A4F-9D61-66BB662C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2192000" cy="65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3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1935-E406-A747-A329-2616B46D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223" y="0"/>
            <a:ext cx="10178322" cy="275771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Blind auction </a:t>
            </a:r>
            <a:r>
              <a:rPr lang="en-US" sz="2200" dirty="0" err="1"/>
              <a:t>Contrat</a:t>
            </a: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50DA63-D6ED-1D44-99A7-EA52197FA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32" y="0"/>
            <a:ext cx="11057467" cy="6858000"/>
          </a:xfrm>
        </p:spPr>
      </p:pic>
    </p:spTree>
    <p:extLst>
      <p:ext uri="{BB962C8B-B14F-4D97-AF65-F5344CB8AC3E}">
        <p14:creationId xmlns:p14="http://schemas.microsoft.com/office/powerpoint/2010/main" val="77319025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5D5C12-9048-448D-A69C-F00736C0732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 design</Template>
  <TotalTime>3092</TotalTime>
  <Words>350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Family Guy</vt:lpstr>
      <vt:lpstr>Gill Sans MT</vt:lpstr>
      <vt:lpstr>Impact</vt:lpstr>
      <vt:lpstr>Badge</vt:lpstr>
      <vt:lpstr>Last minute rush!</vt:lpstr>
      <vt:lpstr>Let’s understand the players</vt:lpstr>
      <vt:lpstr>Scenario - I</vt:lpstr>
      <vt:lpstr>Scenario - II</vt:lpstr>
      <vt:lpstr>Scenario - III</vt:lpstr>
      <vt:lpstr>PowerPoint Presentation</vt:lpstr>
      <vt:lpstr>Safe Purchase contract</vt:lpstr>
      <vt:lpstr>Ticket Contract</vt:lpstr>
      <vt:lpstr>Blind auction Contrat</vt:lpstr>
      <vt:lpstr>PowerPoint Presentation</vt:lpstr>
      <vt:lpstr>Blind Auction</vt:lpstr>
      <vt:lpstr>Production Ready?</vt:lpstr>
      <vt:lpstr>Conclusion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minute rush!</dc:title>
  <dc:creator>Gaurav Aneja</dc:creator>
  <cp:lastModifiedBy>Gaurav Aneja</cp:lastModifiedBy>
  <cp:revision>35</cp:revision>
  <dcterms:created xsi:type="dcterms:W3CDTF">2021-05-31T23:55:24Z</dcterms:created>
  <dcterms:modified xsi:type="dcterms:W3CDTF">2021-06-07T22:35:36Z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